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78" r:id="rId3"/>
    <p:sldId id="279" r:id="rId4"/>
    <p:sldId id="280" r:id="rId5"/>
    <p:sldId id="281" r:id="rId6"/>
    <p:sldId id="259" r:id="rId7"/>
    <p:sldId id="257" r:id="rId8"/>
    <p:sldId id="258" r:id="rId9"/>
    <p:sldId id="260" r:id="rId10"/>
    <p:sldId id="261" r:id="rId11"/>
    <p:sldId id="262" r:id="rId12"/>
    <p:sldId id="263" r:id="rId13"/>
    <p:sldId id="275" r:id="rId14"/>
    <p:sldId id="264" r:id="rId15"/>
    <p:sldId id="265" r:id="rId16"/>
    <p:sldId id="276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7" r:id="rId2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slide" Target="slides/slide25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viewProps" Target="view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presProps" Target="presProps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tableStyles" Target="tableStyles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slide" Target="slides/slide26.xml" /><Relationship Id="rId30" Type="http://schemas.openxmlformats.org/officeDocument/2006/relationships/theme" Target="theme/theme1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929DB6E-FA0C-43F9-A47A-0B9DDE407DA6}"/>
              </a:ext>
            </a:extLst>
          </p:cNvPr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FDF7A7B-D4EA-4D17-9269-3499EEF0EC76}"/>
              </a:ext>
            </a:extLst>
          </p:cNvPr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2005ADA-DFAF-437A-860F-0862F7DC1224}"/>
              </a:ext>
            </a:extLst>
          </p:cNvPr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F1E976F-E61A-48D2-B17F-5865BCFE7511}"/>
              </a:ext>
            </a:extLst>
          </p:cNvPr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59044A0-5A39-44E7-8B47-EBDF46A811AA}"/>
              </a:ext>
            </a:extLst>
          </p:cNvPr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B54A258-B3F6-4E32-80ED-0DF467567374}"/>
              </a:ext>
            </a:extLst>
          </p:cNvPr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7023868-5A88-487F-BD42-F53071A3A34F}"/>
              </a:ext>
            </a:extLst>
          </p:cNvPr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BAE6C6D-ADDA-4913-A18F-F51560560EA4}"/>
              </a:ext>
            </a:extLst>
          </p:cNvPr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4AC61ED-F12B-4A54-B76C-A1F19FE1EF97}"/>
              </a:ext>
            </a:extLst>
          </p:cNvPr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5" name="Date Placeholder 27">
            <a:extLst>
              <a:ext uri="{FF2B5EF4-FFF2-40B4-BE49-F238E27FC236}">
                <a16:creationId xmlns:a16="http://schemas.microsoft.com/office/drawing/2014/main" id="{D918E3A0-77E6-4441-A8C4-860FF6F563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54151FC-7F27-444B-AD5C-58FC81055490}" type="datetimeFigureOut">
              <a:rPr lang="en-US"/>
              <a:pPr>
                <a:defRPr/>
              </a:pPr>
              <a:t>8/28/2021</a:t>
            </a:fld>
            <a:endParaRPr lang="en-US"/>
          </a:p>
        </p:txBody>
      </p:sp>
      <p:sp>
        <p:nvSpPr>
          <p:cNvPr id="16" name="Footer Placeholder 16">
            <a:extLst>
              <a:ext uri="{FF2B5EF4-FFF2-40B4-BE49-F238E27FC236}">
                <a16:creationId xmlns:a16="http://schemas.microsoft.com/office/drawing/2014/main" id="{19CBA48F-7E4E-49A1-8972-4BC2AAF7CD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28">
            <a:extLst>
              <a:ext uri="{FF2B5EF4-FFF2-40B4-BE49-F238E27FC236}">
                <a16:creationId xmlns:a16="http://schemas.microsoft.com/office/drawing/2014/main" id="{D43DC8D4-CB3F-49B7-84A2-EF0D87284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F978C6-C93D-42B0-B9E0-EB770B89C27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80865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13">
            <a:extLst>
              <a:ext uri="{FF2B5EF4-FFF2-40B4-BE49-F238E27FC236}">
                <a16:creationId xmlns:a16="http://schemas.microsoft.com/office/drawing/2014/main" id="{F8C3A7D0-FED2-4C43-80C1-51ADBAA56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83286A-F01A-4F75-8553-8A6643615294}" type="datetimeFigureOut">
              <a:rPr lang="en-US"/>
              <a:pPr>
                <a:defRPr/>
              </a:pPr>
              <a:t>8/28/2021</a:t>
            </a:fld>
            <a:endParaRPr lang="en-US"/>
          </a:p>
        </p:txBody>
      </p:sp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CC1C9C45-7E2B-448C-840C-A5F67DFA4C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>
            <a:extLst>
              <a:ext uri="{FF2B5EF4-FFF2-40B4-BE49-F238E27FC236}">
                <a16:creationId xmlns:a16="http://schemas.microsoft.com/office/drawing/2014/main" id="{82626AF7-D81E-4117-AAE4-E1F332831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318220-AC13-4FC0-8401-A8E297B279C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91798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7">
            <a:extLst>
              <a:ext uri="{FF2B5EF4-FFF2-40B4-BE49-F238E27FC236}">
                <a16:creationId xmlns:a16="http://schemas.microsoft.com/office/drawing/2014/main" id="{C7259ED0-6002-4B9A-A38A-74B9867CE22C}"/>
              </a:ext>
            </a:extLst>
          </p:cNvPr>
          <p:cNvSpPr>
            <a:spLocks/>
          </p:cNvSpPr>
          <p:nvPr/>
        </p:nvSpPr>
        <p:spPr bwMode="auto">
          <a:xfrm>
            <a:off x="4829175" y="1073150"/>
            <a:ext cx="4321175" cy="5791200"/>
          </a:xfrm>
          <a:custGeom>
            <a:avLst/>
            <a:gdLst>
              <a:gd name="T0" fmla="*/ 0 w 2736"/>
              <a:gd name="T1" fmla="*/ 5791200 h 3648"/>
              <a:gd name="T2" fmla="*/ 1137151 w 2736"/>
              <a:gd name="T3" fmla="*/ 3200400 h 3648"/>
              <a:gd name="T4" fmla="*/ 4321175 w 2736"/>
              <a:gd name="T5" fmla="*/ 0 h 3648"/>
              <a:gd name="T6" fmla="*/ 4321175 w 2736"/>
              <a:gd name="T7" fmla="*/ 152400 h 3648"/>
              <a:gd name="T8" fmla="*/ 1175056 w 2736"/>
              <a:gd name="T9" fmla="*/ 3235325 h 3648"/>
              <a:gd name="T10" fmla="*/ 75810 w 2736"/>
              <a:gd name="T11" fmla="*/ 5791200 h 3648"/>
              <a:gd name="T12" fmla="*/ 0 w 2736"/>
              <a:gd name="T13" fmla="*/ 5791200 h 364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736"/>
              <a:gd name="T22" fmla="*/ 0 h 3648"/>
              <a:gd name="T23" fmla="*/ 2736 w 2736"/>
              <a:gd name="T24" fmla="*/ 3648 h 364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0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2940"/>
              </a:schemeClr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" name="Freeform 18">
            <a:extLst>
              <a:ext uri="{FF2B5EF4-FFF2-40B4-BE49-F238E27FC236}">
                <a16:creationId xmlns:a16="http://schemas.microsoft.com/office/drawing/2014/main" id="{51FE5510-1E2C-4645-8272-3F7F69FB0EBE}"/>
              </a:ext>
            </a:extLst>
          </p:cNvPr>
          <p:cNvSpPr>
            <a:spLocks/>
          </p:cNvSpPr>
          <p:nvPr/>
        </p:nvSpPr>
        <p:spPr bwMode="auto">
          <a:xfrm>
            <a:off x="374650" y="0"/>
            <a:ext cx="5513388" cy="6615113"/>
          </a:xfrm>
          <a:custGeom>
            <a:avLst/>
            <a:gdLst>
              <a:gd name="T0" fmla="*/ 0 w 3504"/>
              <a:gd name="T1" fmla="*/ 6538193 h 4128"/>
              <a:gd name="T2" fmla="*/ 0 w 3504"/>
              <a:gd name="T3" fmla="*/ 6615113 h 4128"/>
              <a:gd name="T4" fmla="*/ 5513388 w 3504"/>
              <a:gd name="T5" fmla="*/ 4230596 h 4128"/>
              <a:gd name="T6" fmla="*/ 4531552 w 3504"/>
              <a:gd name="T7" fmla="*/ 0 h 4128"/>
              <a:gd name="T8" fmla="*/ 4456026 w 3504"/>
              <a:gd name="T9" fmla="*/ 0 h 4128"/>
              <a:gd name="T10" fmla="*/ 5452023 w 3504"/>
              <a:gd name="T11" fmla="*/ 4196943 h 4128"/>
              <a:gd name="T12" fmla="*/ 0 w 3504"/>
              <a:gd name="T13" fmla="*/ 6538193 h 412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504"/>
              <a:gd name="T22" fmla="*/ 0 h 4128"/>
              <a:gd name="T23" fmla="*/ 3504 w 3504"/>
              <a:gd name="T24" fmla="*/ 4128 h 412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2940"/>
              </a:schemeClr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" name="Freeform 19">
            <a:extLst>
              <a:ext uri="{FF2B5EF4-FFF2-40B4-BE49-F238E27FC236}">
                <a16:creationId xmlns:a16="http://schemas.microsoft.com/office/drawing/2014/main" id="{1C8DFC7B-1328-459F-8F86-932B93C446B3}"/>
              </a:ext>
            </a:extLst>
          </p:cNvPr>
          <p:cNvSpPr>
            <a:spLocks/>
          </p:cNvSpPr>
          <p:nvPr/>
        </p:nvSpPr>
        <p:spPr bwMode="auto">
          <a:xfrm rot="5236414">
            <a:off x="4461669" y="1483519"/>
            <a:ext cx="4114800" cy="118903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Freeform 20">
            <a:extLst>
              <a:ext uri="{FF2B5EF4-FFF2-40B4-BE49-F238E27FC236}">
                <a16:creationId xmlns:a16="http://schemas.microsoft.com/office/drawing/2014/main" id="{50750B76-A4CA-469B-91E3-ED26F0F1E2EF}"/>
              </a:ext>
            </a:extLst>
          </p:cNvPr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23">
            <a:extLst>
              <a:ext uri="{FF2B5EF4-FFF2-40B4-BE49-F238E27FC236}">
                <a16:creationId xmlns:a16="http://schemas.microsoft.com/office/drawing/2014/main" id="{465C026F-51E5-4C71-ABC3-BA8D51E802C1}"/>
              </a:ext>
            </a:extLst>
          </p:cNvPr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Freeform 24">
            <a:extLst>
              <a:ext uri="{FF2B5EF4-FFF2-40B4-BE49-F238E27FC236}">
                <a16:creationId xmlns:a16="http://schemas.microsoft.com/office/drawing/2014/main" id="{C5B90A3D-4EAB-431F-9A72-3B27A9270931}"/>
              </a:ext>
            </a:extLst>
          </p:cNvPr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Freeform 25">
            <a:extLst>
              <a:ext uri="{FF2B5EF4-FFF2-40B4-BE49-F238E27FC236}">
                <a16:creationId xmlns:a16="http://schemas.microsoft.com/office/drawing/2014/main" id="{A56E5595-C0A7-4D8E-83F8-8A9511ACCCAD}"/>
              </a:ext>
            </a:extLst>
          </p:cNvPr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Freeform 26">
            <a:extLst>
              <a:ext uri="{FF2B5EF4-FFF2-40B4-BE49-F238E27FC236}">
                <a16:creationId xmlns:a16="http://schemas.microsoft.com/office/drawing/2014/main" id="{4D2630E3-C977-4B38-8917-D4BBF6C060EF}"/>
              </a:ext>
            </a:extLst>
          </p:cNvPr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Freeform 27">
            <a:extLst>
              <a:ext uri="{FF2B5EF4-FFF2-40B4-BE49-F238E27FC236}">
                <a16:creationId xmlns:a16="http://schemas.microsoft.com/office/drawing/2014/main" id="{D6CF962B-F224-4197-84F3-1317A1DDA84E}"/>
              </a:ext>
            </a:extLst>
          </p:cNvPr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Freeform 28">
            <a:extLst>
              <a:ext uri="{FF2B5EF4-FFF2-40B4-BE49-F238E27FC236}">
                <a16:creationId xmlns:a16="http://schemas.microsoft.com/office/drawing/2014/main" id="{FC045414-5C5F-4782-A6C7-31B9ECCB7065}"/>
              </a:ext>
            </a:extLst>
          </p:cNvPr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Freeform 29">
            <a:extLst>
              <a:ext uri="{FF2B5EF4-FFF2-40B4-BE49-F238E27FC236}">
                <a16:creationId xmlns:a16="http://schemas.microsoft.com/office/drawing/2014/main" id="{D893FBE3-40FB-4280-9D14-34F9407313D0}"/>
              </a:ext>
            </a:extLst>
          </p:cNvPr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Freeform 30">
            <a:extLst>
              <a:ext uri="{FF2B5EF4-FFF2-40B4-BE49-F238E27FC236}">
                <a16:creationId xmlns:a16="http://schemas.microsoft.com/office/drawing/2014/main" id="{F628F99D-385A-46D1-BE35-27B8194AC255}"/>
              </a:ext>
            </a:extLst>
          </p:cNvPr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Freeform 31">
            <a:extLst>
              <a:ext uri="{FF2B5EF4-FFF2-40B4-BE49-F238E27FC236}">
                <a16:creationId xmlns:a16="http://schemas.microsoft.com/office/drawing/2014/main" id="{B6D729A9-7486-4FBF-BC84-7345C6E1C243}"/>
              </a:ext>
            </a:extLst>
          </p:cNvPr>
          <p:cNvSpPr>
            <a:spLocks/>
          </p:cNvSpPr>
          <p:nvPr/>
        </p:nvSpPr>
        <p:spPr bwMode="auto">
          <a:xfrm>
            <a:off x="366713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7" name="Freeform 32">
            <a:extLst>
              <a:ext uri="{FF2B5EF4-FFF2-40B4-BE49-F238E27FC236}">
                <a16:creationId xmlns:a16="http://schemas.microsoft.com/office/drawing/2014/main" id="{C891ABFD-F16F-47AF-8EB1-91B6E9C154B5}"/>
              </a:ext>
            </a:extLst>
          </p:cNvPr>
          <p:cNvSpPr>
            <a:spLocks/>
          </p:cNvSpPr>
          <p:nvPr/>
        </p:nvSpPr>
        <p:spPr bwMode="auto">
          <a:xfrm>
            <a:off x="366713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8" name="Freeform 33">
            <a:extLst>
              <a:ext uri="{FF2B5EF4-FFF2-40B4-BE49-F238E27FC236}">
                <a16:creationId xmlns:a16="http://schemas.microsoft.com/office/drawing/2014/main" id="{36BF481B-F24F-41B0-8761-DA5AF3586FB4}"/>
              </a:ext>
            </a:extLst>
          </p:cNvPr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9B84947-3DF8-4A38-AE27-2B0261D6C77E}"/>
              </a:ext>
            </a:extLst>
          </p:cNvPr>
          <p:cNvSpPr/>
          <p:nvPr/>
        </p:nvSpPr>
        <p:spPr>
          <a:xfrm>
            <a:off x="363538" y="401638"/>
            <a:ext cx="8504237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5B79E01-A3D3-4472-84A0-79FD6292CC84}"/>
              </a:ext>
            </a:extLst>
          </p:cNvPr>
          <p:cNvSpPr/>
          <p:nvPr/>
        </p:nvSpPr>
        <p:spPr>
          <a:xfrm flipH="1">
            <a:off x="371475" y="681038"/>
            <a:ext cx="2698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5FD37AD-D720-4A4C-907F-925FD703C47A}"/>
              </a:ext>
            </a:extLst>
          </p:cNvPr>
          <p:cNvSpPr/>
          <p:nvPr/>
        </p:nvSpPr>
        <p:spPr>
          <a:xfrm flipH="1">
            <a:off x="411163" y="681038"/>
            <a:ext cx="2698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0A7EB7F-0E13-4FC3-A198-2ADCAB6CE0BB}"/>
              </a:ext>
            </a:extLst>
          </p:cNvPr>
          <p:cNvSpPr/>
          <p:nvPr/>
        </p:nvSpPr>
        <p:spPr>
          <a:xfrm flipH="1">
            <a:off x="447675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EED6F9F-92F8-45EB-9D76-F77A54E81857}"/>
              </a:ext>
            </a:extLst>
          </p:cNvPr>
          <p:cNvSpPr/>
          <p:nvPr/>
        </p:nvSpPr>
        <p:spPr>
          <a:xfrm flipH="1">
            <a:off x="476250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6D33B3E7-F2DB-4119-9BAC-811DE35DC95F}"/>
              </a:ext>
            </a:extLst>
          </p:cNvPr>
          <p:cNvSpPr/>
          <p:nvPr/>
        </p:nvSpPr>
        <p:spPr>
          <a:xfrm>
            <a:off x="500063" y="681038"/>
            <a:ext cx="36512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bIns="0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5" name="Date Placeholder 3">
            <a:extLst>
              <a:ext uri="{FF2B5EF4-FFF2-40B4-BE49-F238E27FC236}">
                <a16:creationId xmlns:a16="http://schemas.microsoft.com/office/drawing/2014/main" id="{8CE71B71-2488-4497-9931-09CF0D454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D843E22-4C4F-410B-B8A3-AAF083FE78A5}" type="datetimeFigureOut">
              <a:rPr lang="en-US"/>
              <a:pPr>
                <a:defRPr/>
              </a:pPr>
              <a:t>8/28/2021</a:t>
            </a:fld>
            <a:endParaRPr lang="en-US"/>
          </a:p>
        </p:txBody>
      </p:sp>
      <p:sp>
        <p:nvSpPr>
          <p:cNvPr id="26" name="Footer Placeholder 4">
            <a:extLst>
              <a:ext uri="{FF2B5EF4-FFF2-40B4-BE49-F238E27FC236}">
                <a16:creationId xmlns:a16="http://schemas.microsoft.com/office/drawing/2014/main" id="{BBC66955-C613-402D-9DC8-4ADD1C4E0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7" name="Slide Number Placeholder 5">
            <a:extLst>
              <a:ext uri="{FF2B5EF4-FFF2-40B4-BE49-F238E27FC236}">
                <a16:creationId xmlns:a16="http://schemas.microsoft.com/office/drawing/2014/main" id="{4FDAE758-0888-4202-81AC-FFD13580F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F1CCF7-1688-43D9-A6A0-E35951C6D2F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36991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A315E7-4B6F-4ED1-A30D-E871113840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1891A6D-A950-4512-B483-AF431BBC2466}" type="datetimeFigureOut">
              <a:rPr lang="en-US"/>
              <a:pPr>
                <a:defRPr/>
              </a:pPr>
              <a:t>8/28/2021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B2B145-6801-4271-B700-C21230333B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8FA098-6E54-4402-865F-732D8C5D6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4003D1-9B4E-49CD-9C5E-120F632B1A0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68751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26797DF-6B45-4D5A-81DA-72854172B835}"/>
              </a:ext>
            </a:extLst>
          </p:cNvPr>
          <p:cNvSpPr/>
          <p:nvPr/>
        </p:nvSpPr>
        <p:spPr>
          <a:xfrm>
            <a:off x="0" y="401638"/>
            <a:ext cx="8867775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E6AB3D1-E0E9-40AE-ADB1-9534C0524394}"/>
              </a:ext>
            </a:extLst>
          </p:cNvPr>
          <p:cNvSpPr/>
          <p:nvPr/>
        </p:nvSpPr>
        <p:spPr>
          <a:xfrm>
            <a:off x="87313" y="681038"/>
            <a:ext cx="460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FD3ABF2-4BC6-4E7F-B326-BC1AC0E88032}"/>
              </a:ext>
            </a:extLst>
          </p:cNvPr>
          <p:cNvSpPr/>
          <p:nvPr/>
        </p:nvSpPr>
        <p:spPr>
          <a:xfrm>
            <a:off x="47625" y="681038"/>
            <a:ext cx="26988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CB4E2FF-3584-4649-A70F-9F66A17821FB}"/>
              </a:ext>
            </a:extLst>
          </p:cNvPr>
          <p:cNvSpPr/>
          <p:nvPr/>
        </p:nvSpPr>
        <p:spPr>
          <a:xfrm>
            <a:off x="28575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5769E2B-FCF5-41D9-A526-2471C40D6B2D}"/>
              </a:ext>
            </a:extLst>
          </p:cNvPr>
          <p:cNvSpPr/>
          <p:nvPr/>
        </p:nvSpPr>
        <p:spPr>
          <a:xfrm>
            <a:off x="0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5111F6-3612-4B8F-8574-80D2DB7C6F16}"/>
              </a:ext>
            </a:extLst>
          </p:cNvPr>
          <p:cNvSpPr/>
          <p:nvPr/>
        </p:nvSpPr>
        <p:spPr>
          <a:xfrm flipH="1">
            <a:off x="149225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23925EE-AAED-4E6D-817E-AB477328B2B0}"/>
              </a:ext>
            </a:extLst>
          </p:cNvPr>
          <p:cNvSpPr/>
          <p:nvPr/>
        </p:nvSpPr>
        <p:spPr>
          <a:xfrm flipH="1">
            <a:off x="188913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BB3A232-32C7-4BDB-92B0-CFC57FBF1AC8}"/>
              </a:ext>
            </a:extLst>
          </p:cNvPr>
          <p:cNvSpPr/>
          <p:nvPr/>
        </p:nvSpPr>
        <p:spPr>
          <a:xfrm flipH="1">
            <a:off x="227013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90D8428-A8F6-427F-A395-0D913ED3DD9B}"/>
              </a:ext>
            </a:extLst>
          </p:cNvPr>
          <p:cNvSpPr/>
          <p:nvPr/>
        </p:nvSpPr>
        <p:spPr>
          <a:xfrm flipH="1">
            <a:off x="255588" y="681038"/>
            <a:ext cx="79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44B180B-1FF4-4B66-86D7-24159DDF811D}"/>
              </a:ext>
            </a:extLst>
          </p:cNvPr>
          <p:cNvSpPr/>
          <p:nvPr/>
        </p:nvSpPr>
        <p:spPr>
          <a:xfrm>
            <a:off x="279400" y="681038"/>
            <a:ext cx="36513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/>
          <a:lstStyle>
            <a:lvl1pPr>
              <a:defRPr sz="400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7" name="Date Placeholder 6">
            <a:extLst>
              <a:ext uri="{FF2B5EF4-FFF2-40B4-BE49-F238E27FC236}">
                <a16:creationId xmlns:a16="http://schemas.microsoft.com/office/drawing/2014/main" id="{5F814964-B6F4-4544-8613-639ED684E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897EFC2-74C3-4635-A6CE-FF739F5C4274}" type="datetimeFigureOut">
              <a:rPr lang="en-US"/>
              <a:pPr>
                <a:defRPr/>
              </a:pPr>
              <a:t>8/28/2021</a:t>
            </a:fld>
            <a:endParaRPr lang="en-US"/>
          </a:p>
        </p:txBody>
      </p:sp>
      <p:sp>
        <p:nvSpPr>
          <p:cNvPr id="18" name="Footer Placeholder 7">
            <a:extLst>
              <a:ext uri="{FF2B5EF4-FFF2-40B4-BE49-F238E27FC236}">
                <a16:creationId xmlns:a16="http://schemas.microsoft.com/office/drawing/2014/main" id="{6E45B363-C5BC-45E9-846D-263F0626D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Slide Number Placeholder 8">
            <a:extLst>
              <a:ext uri="{FF2B5EF4-FFF2-40B4-BE49-F238E27FC236}">
                <a16:creationId xmlns:a16="http://schemas.microsoft.com/office/drawing/2014/main" id="{27CA0AF8-D83F-41AF-BCAF-FD93A8E84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3F7766-DF7D-473A-99D0-DB2848EC852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51493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13">
            <a:extLst>
              <a:ext uri="{FF2B5EF4-FFF2-40B4-BE49-F238E27FC236}">
                <a16:creationId xmlns:a16="http://schemas.microsoft.com/office/drawing/2014/main" id="{1CDE96C5-DB02-4EF8-89CE-B01EFEFA7A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5758FC-B170-4DD9-87F7-45D37E83854F}" type="datetimeFigureOut">
              <a:rPr lang="en-US"/>
              <a:pPr>
                <a:defRPr/>
              </a:pPr>
              <a:t>8/28/2021</a:t>
            </a:fld>
            <a:endParaRPr lang="en-US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19E4E76F-20F0-4FE6-9F35-166C961A5E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2">
            <a:extLst>
              <a:ext uri="{FF2B5EF4-FFF2-40B4-BE49-F238E27FC236}">
                <a16:creationId xmlns:a16="http://schemas.microsoft.com/office/drawing/2014/main" id="{A1A8660E-CB6A-4748-AA9C-F56EF51042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99E074-586B-4DAD-8D41-D065F0D8504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51194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CDDC5D4-EB55-4051-9804-B1EEB2293D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43EAB02-3738-4705-86CE-94E676A39583}" type="datetimeFigureOut">
              <a:rPr lang="en-US"/>
              <a:pPr>
                <a:defRPr/>
              </a:pPr>
              <a:t>8/28/2021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77E5C65-D357-4912-82E1-7200CFCF14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289C90-F5E0-4E15-BE61-D9BEBA4076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CED766-6961-4D05-BE31-7D3762983B9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72407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13">
            <a:extLst>
              <a:ext uri="{FF2B5EF4-FFF2-40B4-BE49-F238E27FC236}">
                <a16:creationId xmlns:a16="http://schemas.microsoft.com/office/drawing/2014/main" id="{AF166CE2-7A05-4C02-A356-3372A6CA4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3305A0-6264-4A70-8C55-FFFC08B0D185}" type="datetimeFigureOut">
              <a:rPr lang="en-US"/>
              <a:pPr>
                <a:defRPr/>
              </a:pPr>
              <a:t>8/28/2021</a:t>
            </a:fld>
            <a:endParaRPr lang="en-US"/>
          </a:p>
        </p:txBody>
      </p:sp>
      <p:sp>
        <p:nvSpPr>
          <p:cNvPr id="6" name="Footer Placeholder 2">
            <a:extLst>
              <a:ext uri="{FF2B5EF4-FFF2-40B4-BE49-F238E27FC236}">
                <a16:creationId xmlns:a16="http://schemas.microsoft.com/office/drawing/2014/main" id="{72ECC598-CDFE-45EC-B1D6-592337844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>
            <a:extLst>
              <a:ext uri="{FF2B5EF4-FFF2-40B4-BE49-F238E27FC236}">
                <a16:creationId xmlns:a16="http://schemas.microsoft.com/office/drawing/2014/main" id="{B5C01361-B648-4C64-B1A5-111911FF21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048DC3-233E-4B8A-8D1A-50AC665F18D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446528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FAF4CD5-40F3-4CDF-AA8B-D5D1DCD678AE}"/>
              </a:ext>
            </a:extLst>
          </p:cNvPr>
          <p:cNvSpPr/>
          <p:nvPr/>
        </p:nvSpPr>
        <p:spPr>
          <a:xfrm>
            <a:off x="368300" y="0"/>
            <a:ext cx="8777288" cy="1878013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D878EBF-F77E-4FBE-9FB7-047D18BC837D}"/>
              </a:ext>
            </a:extLst>
          </p:cNvPr>
          <p:cNvCxnSpPr/>
          <p:nvPr/>
        </p:nvCxnSpPr>
        <p:spPr>
          <a:xfrm flipV="1">
            <a:off x="363538" y="1884363"/>
            <a:ext cx="8782050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Group 19">
            <a:extLst>
              <a:ext uri="{FF2B5EF4-FFF2-40B4-BE49-F238E27FC236}">
                <a16:creationId xmlns:a16="http://schemas.microsoft.com/office/drawing/2014/main" id="{D86ADABB-F22A-4F37-BD9E-2BB5F616524A}"/>
              </a:ext>
            </a:extLst>
          </p:cNvPr>
          <p:cNvGrpSpPr>
            <a:grpSpLocks/>
          </p:cNvGrpSpPr>
          <p:nvPr/>
        </p:nvGrpSpPr>
        <p:grpSpPr bwMode="auto">
          <a:xfrm rot="5400000">
            <a:off x="8515351" y="1219200"/>
            <a:ext cx="131762" cy="128587"/>
            <a:chOff x="6668087" y="1297746"/>
            <a:chExt cx="161840" cy="156602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460AB2DA-07B2-40BD-A653-DF6B272C5EDB}"/>
                </a:ext>
              </a:extLst>
            </p:cNvPr>
            <p:cNvCxnSpPr/>
            <p:nvPr/>
          </p:nvCxnSpPr>
          <p:spPr>
            <a:xfrm rot="16200000">
              <a:off x="6663593" y="1296441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967504-92B4-468B-8AFA-5F6C3A477DF3}"/>
                </a:ext>
              </a:extLst>
            </p:cNvPr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3901250-049A-4C1F-A929-E34E793ED27E}"/>
                </a:ext>
              </a:extLst>
            </p:cNvPr>
            <p:cNvCxnSpPr/>
            <p:nvPr/>
          </p:nvCxnSpPr>
          <p:spPr>
            <a:xfrm rot="5400000" flipH="1">
              <a:off x="6744513" y="1295466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5">
            <a:extLst>
              <a:ext uri="{FF2B5EF4-FFF2-40B4-BE49-F238E27FC236}">
                <a16:creationId xmlns:a16="http://schemas.microsoft.com/office/drawing/2014/main" id="{AFDF92B3-1CB7-478F-A731-A9CAB159F0EE}"/>
              </a:ext>
            </a:extLst>
          </p:cNvPr>
          <p:cNvGrpSpPr>
            <a:grpSpLocks/>
          </p:cNvGrpSpPr>
          <p:nvPr/>
        </p:nvGrpSpPr>
        <p:grpSpPr bwMode="auto">
          <a:xfrm rot="5400000">
            <a:off x="8667751" y="1371600"/>
            <a:ext cx="131762" cy="128587"/>
            <a:chOff x="6668087" y="1297746"/>
            <a:chExt cx="161840" cy="156602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4FF8614-B2F9-4F84-8CD2-CCBE7D608F41}"/>
                </a:ext>
              </a:extLst>
            </p:cNvPr>
            <p:cNvCxnSpPr/>
            <p:nvPr/>
          </p:nvCxnSpPr>
          <p:spPr>
            <a:xfrm rot="16200000">
              <a:off x="6663593" y="1296441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6F5F9CB1-9690-41F7-AC4D-76F4142B5E19}"/>
                </a:ext>
              </a:extLst>
            </p:cNvPr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82E0087-C3A6-4D8A-A8BF-548B7E2A6C03}"/>
                </a:ext>
              </a:extLst>
            </p:cNvPr>
            <p:cNvCxnSpPr/>
            <p:nvPr/>
          </p:nvCxnSpPr>
          <p:spPr>
            <a:xfrm rot="5400000" flipH="1">
              <a:off x="6744513" y="1295466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29">
            <a:extLst>
              <a:ext uri="{FF2B5EF4-FFF2-40B4-BE49-F238E27FC236}">
                <a16:creationId xmlns:a16="http://schemas.microsoft.com/office/drawing/2014/main" id="{E080EBEF-17B4-4D07-B539-BBB906CF7FF7}"/>
              </a:ext>
            </a:extLst>
          </p:cNvPr>
          <p:cNvGrpSpPr>
            <a:grpSpLocks/>
          </p:cNvGrpSpPr>
          <p:nvPr/>
        </p:nvGrpSpPr>
        <p:grpSpPr bwMode="auto">
          <a:xfrm rot="5400000">
            <a:off x="8320087" y="1474788"/>
            <a:ext cx="131763" cy="128588"/>
            <a:chOff x="6668087" y="1297746"/>
            <a:chExt cx="161840" cy="156602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D180CFBF-0227-4BFB-8083-D57865128345}"/>
                </a:ext>
              </a:extLst>
            </p:cNvPr>
            <p:cNvCxnSpPr/>
            <p:nvPr/>
          </p:nvCxnSpPr>
          <p:spPr>
            <a:xfrm rot="16200000">
              <a:off x="6663592" y="1296440"/>
              <a:ext cx="88934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F938D67-D0BC-4F9C-AB0A-A2B56040227E}"/>
                </a:ext>
              </a:extLst>
            </p:cNvPr>
            <p:cNvCxnSpPr/>
            <p:nvPr/>
          </p:nvCxnSpPr>
          <p:spPr>
            <a:xfrm rot="16200000" flipV="1">
              <a:off x="6685198" y="1391513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9A7B5B00-CFAD-450A-95B5-F062DA077CCD}"/>
                </a:ext>
              </a:extLst>
            </p:cNvPr>
            <p:cNvCxnSpPr/>
            <p:nvPr/>
          </p:nvCxnSpPr>
          <p:spPr>
            <a:xfrm rot="5400000" flipH="1">
              <a:off x="6744512" y="1295466"/>
              <a:ext cx="88934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Date Placeholder 4">
            <a:extLst>
              <a:ext uri="{FF2B5EF4-FFF2-40B4-BE49-F238E27FC236}">
                <a16:creationId xmlns:a16="http://schemas.microsoft.com/office/drawing/2014/main" id="{DFC5BB05-5FC4-4D98-A1AA-E10DDC361F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77000" y="55563"/>
            <a:ext cx="2133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34C99D7-D7F8-4EAF-873B-269779E0A262}" type="datetimeFigureOut">
              <a:rPr lang="en-US"/>
              <a:pPr>
                <a:defRPr/>
              </a:pPr>
              <a:t>8/28/2021</a:t>
            </a:fld>
            <a:endParaRPr lang="en-US"/>
          </a:p>
        </p:txBody>
      </p:sp>
      <p:sp>
        <p:nvSpPr>
          <p:cNvPr id="20" name="Footer Placeholder 5">
            <a:extLst>
              <a:ext uri="{FF2B5EF4-FFF2-40B4-BE49-F238E27FC236}">
                <a16:creationId xmlns:a16="http://schemas.microsoft.com/office/drawing/2014/main" id="{1F611FEE-42F7-43E5-A106-AAB60C56D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14400" y="55563"/>
            <a:ext cx="5562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1" name="Slide Number Placeholder 6">
            <a:extLst>
              <a:ext uri="{FF2B5EF4-FFF2-40B4-BE49-F238E27FC236}">
                <a16:creationId xmlns:a16="http://schemas.microsoft.com/office/drawing/2014/main" id="{8EEBC1A8-FB89-439A-8F02-5B405FA0F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55563"/>
            <a:ext cx="457200" cy="365125"/>
          </a:xfrm>
        </p:spPr>
        <p:txBody>
          <a:bodyPr/>
          <a:lstStyle>
            <a:lvl1pPr>
              <a:defRPr/>
            </a:lvl1pPr>
          </a:lstStyle>
          <a:p>
            <a:fld id="{6DF18B94-5598-414E-8500-53A057C7F7C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06485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13">
            <a:extLst>
              <a:ext uri="{FF2B5EF4-FFF2-40B4-BE49-F238E27FC236}">
                <a16:creationId xmlns:a16="http://schemas.microsoft.com/office/drawing/2014/main" id="{35D403D1-DC9A-4EA1-A164-A4A2D5BC9A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8B5027-945F-4780-9116-B75D2E92827A}" type="datetimeFigureOut">
              <a:rPr lang="en-US"/>
              <a:pPr>
                <a:defRPr/>
              </a:pPr>
              <a:t>8/28/2021</a:t>
            </a:fld>
            <a:endParaRPr lang="en-US"/>
          </a:p>
        </p:txBody>
      </p:sp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6160B685-8A45-4CD6-A690-09C2B4F04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>
            <a:extLst>
              <a:ext uri="{FF2B5EF4-FFF2-40B4-BE49-F238E27FC236}">
                <a16:creationId xmlns:a16="http://schemas.microsoft.com/office/drawing/2014/main" id="{80A7771F-6EC2-40D4-8D6C-324182745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74123D-D240-4BD2-9789-3460887BD54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14234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13">
            <a:extLst>
              <a:ext uri="{FF2B5EF4-FFF2-40B4-BE49-F238E27FC236}">
                <a16:creationId xmlns:a16="http://schemas.microsoft.com/office/drawing/2014/main" id="{E6C0B1E4-9A53-48EE-9328-42F7744A48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85D39-F38B-4908-99BB-D242CB40C452}" type="datetimeFigureOut">
              <a:rPr lang="en-US"/>
              <a:pPr>
                <a:defRPr/>
              </a:pPr>
              <a:t>8/28/2021</a:t>
            </a:fld>
            <a:endParaRPr lang="en-US"/>
          </a:p>
        </p:txBody>
      </p:sp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15A0C2C4-FAB4-48F5-914C-1813610BA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>
            <a:extLst>
              <a:ext uri="{FF2B5EF4-FFF2-40B4-BE49-F238E27FC236}">
                <a16:creationId xmlns:a16="http://schemas.microsoft.com/office/drawing/2014/main" id="{9C195C23-BE92-4F04-AD49-94FDF17FD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CA64B5-8A5E-40B5-88CC-02A1152708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10197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0DCD2-2BDF-4208-95D2-BCC9C2DBA9C0}"/>
              </a:ext>
            </a:extLst>
          </p:cNvPr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317AB42-2DB9-47C4-8743-0E038ADB4772}"/>
              </a:ext>
            </a:extLst>
          </p:cNvPr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9743E57-B62D-4F79-B3DC-62DC84BFF449}"/>
              </a:ext>
            </a:extLst>
          </p:cNvPr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80F3C52-5F65-4FD6-8F45-723EB4C3A097}"/>
              </a:ext>
            </a:extLst>
          </p:cNvPr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927291E-A7E2-40E5-AEBC-738B120F4DAB}"/>
              </a:ext>
            </a:extLst>
          </p:cNvPr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939CA29-AE0C-4C59-A92C-C8289EB04F9B}"/>
              </a:ext>
            </a:extLst>
          </p:cNvPr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2D3562F-9FE0-411E-996C-F311DC869EC9}"/>
              </a:ext>
            </a:extLst>
          </p:cNvPr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FC1B44D-A7CA-4B8D-8D59-70ED33BDDD68}"/>
              </a:ext>
            </a:extLst>
          </p:cNvPr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E1822FF-46F1-4922-8962-361734E03E2C}"/>
              </a:ext>
            </a:extLst>
          </p:cNvPr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2" name="Title Placeholder 21">
            <a:extLst>
              <a:ext uri="{FF2B5EF4-FFF2-40B4-BE49-F238E27FC236}">
                <a16:creationId xmlns:a16="http://schemas.microsoft.com/office/drawing/2014/main" id="{63DBF2E9-EBD1-4A4E-9E66-69E18A016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36" name="Text Placeholder 12">
            <a:extLst>
              <a:ext uri="{FF2B5EF4-FFF2-40B4-BE49-F238E27FC236}">
                <a16:creationId xmlns:a16="http://schemas.microsoft.com/office/drawing/2014/main" id="{E4B5489D-BBEE-410A-A5B6-86FC6021207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4" name="Date Placeholder 13">
            <a:extLst>
              <a:ext uri="{FF2B5EF4-FFF2-40B4-BE49-F238E27FC236}">
                <a16:creationId xmlns:a16="http://schemas.microsoft.com/office/drawing/2014/main" id="{B91A91E4-1C73-46C4-B285-BD90FA8B6B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3C6277D1-8174-4113-BB3B-A5139049AB17}" type="datetimeFigureOut">
              <a:rPr lang="en-US"/>
              <a:pPr>
                <a:defRPr/>
              </a:pPr>
              <a:t>8/28/2021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4D9C2F-EF42-46B7-96CE-4C19AFA873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558846A3-F816-49EC-8678-325EBD8250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chemeClr val="tx2"/>
                </a:solidFill>
                <a:latin typeface="Corbel" panose="020B0503020204020204" pitchFamily="34" charset="0"/>
              </a:defRPr>
            </a:lvl1pPr>
          </a:lstStyle>
          <a:p>
            <a:fld id="{3AA4255E-E590-467B-B37B-03E6151F763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77" r:id="rId1"/>
    <p:sldLayoutId id="2147483772" r:id="rId2"/>
    <p:sldLayoutId id="2147483778" r:id="rId3"/>
    <p:sldLayoutId id="2147483779" r:id="rId4"/>
    <p:sldLayoutId id="2147483780" r:id="rId5"/>
    <p:sldLayoutId id="2147483773" r:id="rId6"/>
    <p:sldLayoutId id="2147483781" r:id="rId7"/>
    <p:sldLayoutId id="2147483774" r:id="rId8"/>
    <p:sldLayoutId id="2147483782" r:id="rId9"/>
    <p:sldLayoutId id="2147483775" r:id="rId10"/>
    <p:sldLayoutId id="214748377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 spc="-100">
          <a:solidFill>
            <a:srgbClr val="C1EEFF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anose="020B0609020204030204" pitchFamily="49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anose="020B0609020204030204" pitchFamily="49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anose="020B0609020204030204" pitchFamily="49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anose="020B0609020204030204" pitchFamily="49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anose="020B0609020204030204" pitchFamily="49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anose="020B0609020204030204" pitchFamily="49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anose="020B0609020204030204" pitchFamily="49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anose="020B0609020204030204" pitchFamily="49" charset="0"/>
        </a:defRPr>
      </a:lvl9pPr>
      <a:extLst/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anose="05000000000000000000" pitchFamily="2" charset="2"/>
        <a:buChar char="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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3" panose="05040102010807070707" pitchFamily="18" charset="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7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 /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7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7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 /><Relationship Id="rId2" Type="http://schemas.openxmlformats.org/officeDocument/2006/relationships/image" Target="../media/image7.png" /><Relationship Id="rId1" Type="http://schemas.openxmlformats.org/officeDocument/2006/relationships/slideLayout" Target="../slideLayouts/slideLayout7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 /><Relationship Id="rId2" Type="http://schemas.openxmlformats.org/officeDocument/2006/relationships/image" Target="../media/image9.png" /><Relationship Id="rId1" Type="http://schemas.openxmlformats.org/officeDocument/2006/relationships/slideLayout" Target="../slideLayouts/slideLayout7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 /><Relationship Id="rId2" Type="http://schemas.openxmlformats.org/officeDocument/2006/relationships/image" Target="../media/image11.png" /><Relationship Id="rId1" Type="http://schemas.openxmlformats.org/officeDocument/2006/relationships/slideLayout" Target="../slideLayouts/slideLayout7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 /><Relationship Id="rId1" Type="http://schemas.openxmlformats.org/officeDocument/2006/relationships/slideLayout" Target="../slideLayouts/slideLayout7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 /><Relationship Id="rId1" Type="http://schemas.openxmlformats.org/officeDocument/2006/relationships/slideLayout" Target="../slideLayouts/slideLayout7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 /><Relationship Id="rId1" Type="http://schemas.openxmlformats.org/officeDocument/2006/relationships/slideLayout" Target="../slideLayouts/slideLayout7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 /><Relationship Id="rId1" Type="http://schemas.openxmlformats.org/officeDocument/2006/relationships/slideLayout" Target="../slideLayouts/slideLayout7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 /><Relationship Id="rId1" Type="http://schemas.openxmlformats.org/officeDocument/2006/relationships/slideLayout" Target="../slideLayouts/slideLayout7.xml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 /><Relationship Id="rId1" Type="http://schemas.openxmlformats.org/officeDocument/2006/relationships/slideLayout" Target="../slideLayouts/slideLayout7.xml" 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 /><Relationship Id="rId1" Type="http://schemas.openxmlformats.org/officeDocument/2006/relationships/slideLayout" Target="../slideLayouts/slideLayout7.xml" 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 /><Relationship Id="rId1" Type="http://schemas.openxmlformats.org/officeDocument/2006/relationships/slideLayout" Target="../slideLayouts/slideLayout7.xml" 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 /><Relationship Id="rId1" Type="http://schemas.openxmlformats.org/officeDocument/2006/relationships/slideLayout" Target="../slideLayouts/slideLayout7.xml" 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 /><Relationship Id="rId1" Type="http://schemas.openxmlformats.org/officeDocument/2006/relationships/slideLayout" Target="../slideLayouts/slideLayout7.xml" 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 /><Relationship Id="rId1" Type="http://schemas.openxmlformats.org/officeDocument/2006/relationships/slideLayout" Target="../slideLayouts/slideLayout7.xml" 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 /><Relationship Id="rId1" Type="http://schemas.openxmlformats.org/officeDocument/2006/relationships/slideLayout" Target="../slideLayouts/slideLayout7.xml" 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 /><Relationship Id="rId1" Type="http://schemas.openxmlformats.org/officeDocument/2006/relationships/slideLayout" Target="../slideLayouts/slideLayout7.xml" 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 /><Relationship Id="rId1" Type="http://schemas.openxmlformats.org/officeDocument/2006/relationships/slideLayout" Target="../slideLayouts/slideLayout7.xml" 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 /><Relationship Id="rId1" Type="http://schemas.openxmlformats.org/officeDocument/2006/relationships/slideLayout" Target="../slideLayouts/slideLayout7.xml" 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 /><Relationship Id="rId1" Type="http://schemas.openxmlformats.org/officeDocument/2006/relationships/slideLayout" Target="../slideLayouts/slideLayout7.xml" 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 /><Relationship Id="rId1" Type="http://schemas.openxmlformats.org/officeDocument/2006/relationships/slideLayout" Target="../slideLayouts/slideLayout7.xml" 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 /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3">
            <a:extLst>
              <a:ext uri="{FF2B5EF4-FFF2-40B4-BE49-F238E27FC236}">
                <a16:creationId xmlns:a16="http://schemas.microsoft.com/office/drawing/2014/main" id="{24B114BB-3DB8-4F8E-A0AB-65632D3C73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810000"/>
            <a:ext cx="8610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Lecture 1: From Unsustainable to Sustainable Development</a:t>
            </a:r>
          </a:p>
        </p:txBody>
      </p:sp>
      <p:sp>
        <p:nvSpPr>
          <p:cNvPr id="8195" name="TextBox 1">
            <a:extLst>
              <a:ext uri="{FF2B5EF4-FFF2-40B4-BE49-F238E27FC236}">
                <a16:creationId xmlns:a16="http://schemas.microsoft.com/office/drawing/2014/main" id="{82EAB2CE-AFB0-4FBE-B949-5841AD7AD8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2209800"/>
            <a:ext cx="52578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IN" alt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Environmental Studies (CBCS: ENVS-C1.5)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bluemarble3k-smaller-nasa – KubiLive">
            <a:extLst>
              <a:ext uri="{FF2B5EF4-FFF2-40B4-BE49-F238E27FC236}">
                <a16:creationId xmlns:a16="http://schemas.microsoft.com/office/drawing/2014/main" id="{7BFB1AE1-3A15-42F9-9190-0803E9706D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533400"/>
            <a:ext cx="5091113" cy="491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Box 1">
            <a:extLst>
              <a:ext uri="{FF2B5EF4-FFF2-40B4-BE49-F238E27FC236}">
                <a16:creationId xmlns:a16="http://schemas.microsoft.com/office/drawing/2014/main" id="{CE55D53F-F2D9-404F-99D8-1D874E5137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4800" y="5638800"/>
            <a:ext cx="1371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IN" altLang="en-US" b="1"/>
              <a:t>The Earth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natural resource management | Description, History, &amp;amp; Objectives |  Britannica">
            <a:extLst>
              <a:ext uri="{FF2B5EF4-FFF2-40B4-BE49-F238E27FC236}">
                <a16:creationId xmlns:a16="http://schemas.microsoft.com/office/drawing/2014/main" id="{45A882EC-66E0-4B8F-A040-F78AFF908E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838200"/>
            <a:ext cx="4191000" cy="278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4" descr="Water Resources">
            <a:extLst>
              <a:ext uri="{FF2B5EF4-FFF2-40B4-BE49-F238E27FC236}">
                <a16:creationId xmlns:a16="http://schemas.microsoft.com/office/drawing/2014/main" id="{A84E098E-6DFF-463F-BBB6-DD0980DF35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3276600"/>
            <a:ext cx="5067300" cy="284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TextBox 1">
            <a:extLst>
              <a:ext uri="{FF2B5EF4-FFF2-40B4-BE49-F238E27FC236}">
                <a16:creationId xmlns:a16="http://schemas.microsoft.com/office/drawing/2014/main" id="{0D54797A-72A9-4FC6-A6AA-A4D21BE128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1362075"/>
            <a:ext cx="34290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IN" altLang="en-US" sz="4000" b="1"/>
              <a:t>Natural Resources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1: Classification of resources into renewable or non-renewable... |  Download Scientific Diagram">
            <a:extLst>
              <a:ext uri="{FF2B5EF4-FFF2-40B4-BE49-F238E27FC236}">
                <a16:creationId xmlns:a16="http://schemas.microsoft.com/office/drawing/2014/main" id="{7DCC5FBC-4FE3-4DD7-B2EA-1C0634D1E6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143000"/>
            <a:ext cx="8104188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Box 2">
            <a:extLst>
              <a:ext uri="{FF2B5EF4-FFF2-40B4-BE49-F238E27FC236}">
                <a16:creationId xmlns:a16="http://schemas.microsoft.com/office/drawing/2014/main" id="{9EC798CB-37A0-4F08-A7F3-9B344E8267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533400"/>
            <a:ext cx="6019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IN" altLang="en-US" sz="2400" b="1"/>
              <a:t>Classification of Natural Resources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Water Resource Management | Essential Guide | Aquatech">
            <a:extLst>
              <a:ext uri="{FF2B5EF4-FFF2-40B4-BE49-F238E27FC236}">
                <a16:creationId xmlns:a16="http://schemas.microsoft.com/office/drawing/2014/main" id="{8448398B-A32E-4C17-8C1B-B13CE8C819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685800"/>
            <a:ext cx="5410200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>
            <a:extLst>
              <a:ext uri="{FF2B5EF4-FFF2-40B4-BE49-F238E27FC236}">
                <a16:creationId xmlns:a16="http://schemas.microsoft.com/office/drawing/2014/main" id="{7B152570-0B5C-4696-83BF-130F7F796A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83" t="22917" r="22694" b="15625"/>
          <a:stretch>
            <a:fillRect/>
          </a:stretch>
        </p:blipFill>
        <p:spPr bwMode="auto">
          <a:xfrm>
            <a:off x="381000" y="609600"/>
            <a:ext cx="67818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4" descr="City and ocean themed earth animated, Earth, Earth, Green Earth,  environmental protection, material Taobao, globe, environmental, green  Vector png | PNGWing">
            <a:extLst>
              <a:ext uri="{FF2B5EF4-FFF2-40B4-BE49-F238E27FC236}">
                <a16:creationId xmlns:a16="http://schemas.microsoft.com/office/drawing/2014/main" id="{384CAF82-4685-485D-9EC1-7213DBE6BE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3810000"/>
            <a:ext cx="3962400" cy="343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>
            <a:extLst>
              <a:ext uri="{FF2B5EF4-FFF2-40B4-BE49-F238E27FC236}">
                <a16:creationId xmlns:a16="http://schemas.microsoft.com/office/drawing/2014/main" id="{3FA97A13-4A89-4B7D-B897-BB1FB239E4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97" t="23958" r="20937" b="6250"/>
          <a:stretch>
            <a:fillRect/>
          </a:stretch>
        </p:blipFill>
        <p:spPr bwMode="auto">
          <a:xfrm>
            <a:off x="914400" y="304800"/>
            <a:ext cx="70866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4" descr="Green Industry - World Green Economy Council">
            <a:extLst>
              <a:ext uri="{FF2B5EF4-FFF2-40B4-BE49-F238E27FC236}">
                <a16:creationId xmlns:a16="http://schemas.microsoft.com/office/drawing/2014/main" id="{227DA81A-D0C1-40F5-813C-E38DCCF54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4724400"/>
            <a:ext cx="4611688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>
            <a:extLst>
              <a:ext uri="{FF2B5EF4-FFF2-40B4-BE49-F238E27FC236}">
                <a16:creationId xmlns:a16="http://schemas.microsoft.com/office/drawing/2014/main" id="{19DE756E-FF07-4D68-94CA-0BA653D7A4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83" t="21875" r="22694" b="11458"/>
          <a:stretch>
            <a:fillRect/>
          </a:stretch>
        </p:blipFill>
        <p:spPr bwMode="auto">
          <a:xfrm>
            <a:off x="609600" y="304800"/>
            <a:ext cx="67818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4" descr="Here&amp;#39;s why levels of air pollutants on rise in Indian cities | Travel -  Hindustan Times">
            <a:extLst>
              <a:ext uri="{FF2B5EF4-FFF2-40B4-BE49-F238E27FC236}">
                <a16:creationId xmlns:a16="http://schemas.microsoft.com/office/drawing/2014/main" id="{8F5F2FA7-C094-49E6-8D43-800F844FC1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648200"/>
            <a:ext cx="3352800" cy="210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>
            <a:extLst>
              <a:ext uri="{FF2B5EF4-FFF2-40B4-BE49-F238E27FC236}">
                <a16:creationId xmlns:a16="http://schemas.microsoft.com/office/drawing/2014/main" id="{4C1C81F6-30FF-4812-BEB7-E62CA22218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69" t="21875" r="22694" b="15625"/>
          <a:stretch>
            <a:fillRect/>
          </a:stretch>
        </p:blipFill>
        <p:spPr bwMode="auto">
          <a:xfrm>
            <a:off x="1295400" y="914400"/>
            <a:ext cx="67056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F95475ED-C830-4B6C-8EBD-D6504422EC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 l="25183" t="25000" r="23865" b="21875"/>
          <a:stretch>
            <a:fillRect/>
          </a:stretch>
        </p:blipFill>
        <p:spPr bwMode="auto">
          <a:xfrm>
            <a:off x="1447800" y="1371600"/>
            <a:ext cx="6629400" cy="38862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>
            <a:extLst>
              <a:ext uri="{FF2B5EF4-FFF2-40B4-BE49-F238E27FC236}">
                <a16:creationId xmlns:a16="http://schemas.microsoft.com/office/drawing/2014/main" id="{04A5674C-B18C-4D36-A086-2C3B95A6D3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69" t="20833" r="22694" b="13542"/>
          <a:stretch>
            <a:fillRect/>
          </a:stretch>
        </p:blipFill>
        <p:spPr bwMode="auto">
          <a:xfrm>
            <a:off x="1295400" y="1066800"/>
            <a:ext cx="67056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>
            <a:extLst>
              <a:ext uri="{FF2B5EF4-FFF2-40B4-BE49-F238E27FC236}">
                <a16:creationId xmlns:a16="http://schemas.microsoft.com/office/drawing/2014/main" id="{81F83664-D464-4D1D-9F97-DC433D572B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3" t="20833" r="23280" b="12500"/>
          <a:stretch>
            <a:fillRect/>
          </a:stretch>
        </p:blipFill>
        <p:spPr bwMode="auto">
          <a:xfrm>
            <a:off x="1219200" y="914400"/>
            <a:ext cx="65532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Is Urbanization in Developing Countries Reshaping the World?">
            <a:extLst>
              <a:ext uri="{FF2B5EF4-FFF2-40B4-BE49-F238E27FC236}">
                <a16:creationId xmlns:a16="http://schemas.microsoft.com/office/drawing/2014/main" id="{32E45CE0-4E22-4A77-A38A-4BCD98F089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219200"/>
            <a:ext cx="6096000" cy="404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>
            <a:extLst>
              <a:ext uri="{FF2B5EF4-FFF2-40B4-BE49-F238E27FC236}">
                <a16:creationId xmlns:a16="http://schemas.microsoft.com/office/drawing/2014/main" id="{6236581C-4345-4874-86D0-287CEF270B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3" t="21875" r="22694" b="11458"/>
          <a:stretch>
            <a:fillRect/>
          </a:stretch>
        </p:blipFill>
        <p:spPr bwMode="auto">
          <a:xfrm>
            <a:off x="1295400" y="838200"/>
            <a:ext cx="66294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>
            <a:extLst>
              <a:ext uri="{FF2B5EF4-FFF2-40B4-BE49-F238E27FC236}">
                <a16:creationId xmlns:a16="http://schemas.microsoft.com/office/drawing/2014/main" id="{383EF477-D166-4216-B79A-01090CF73B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69" t="19792" r="22108" b="13542"/>
          <a:stretch>
            <a:fillRect/>
          </a:stretch>
        </p:blipFill>
        <p:spPr bwMode="auto">
          <a:xfrm>
            <a:off x="1066800" y="990600"/>
            <a:ext cx="67818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The Effect of Industrialization and Chemical Use on the Health of  Inhabitants | by REES Africa | CARRE4 | Medium">
            <a:extLst>
              <a:ext uri="{FF2B5EF4-FFF2-40B4-BE49-F238E27FC236}">
                <a16:creationId xmlns:a16="http://schemas.microsoft.com/office/drawing/2014/main" id="{BA366B82-6E95-4E84-82D1-A4B7F0C477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838200"/>
            <a:ext cx="8086725" cy="538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>
            <a:extLst>
              <a:ext uri="{FF2B5EF4-FFF2-40B4-BE49-F238E27FC236}">
                <a16:creationId xmlns:a16="http://schemas.microsoft.com/office/drawing/2014/main" id="{75DF141B-F148-4340-89AB-BAD91D72AA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83" t="19792" r="22108" b="11458"/>
          <a:stretch>
            <a:fillRect/>
          </a:stretch>
        </p:blipFill>
        <p:spPr bwMode="auto">
          <a:xfrm>
            <a:off x="1066800" y="838200"/>
            <a:ext cx="6858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>
            <a:extLst>
              <a:ext uri="{FF2B5EF4-FFF2-40B4-BE49-F238E27FC236}">
                <a16:creationId xmlns:a16="http://schemas.microsoft.com/office/drawing/2014/main" id="{7A6FFD7E-6632-45C7-988D-A2721EA682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69" t="20833" r="21523" b="16667"/>
          <a:stretch>
            <a:fillRect/>
          </a:stretch>
        </p:blipFill>
        <p:spPr bwMode="auto">
          <a:xfrm>
            <a:off x="1143000" y="914400"/>
            <a:ext cx="6858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>
            <a:extLst>
              <a:ext uri="{FF2B5EF4-FFF2-40B4-BE49-F238E27FC236}">
                <a16:creationId xmlns:a16="http://schemas.microsoft.com/office/drawing/2014/main" id="{330E7BF5-891A-474C-A4C1-51CCF67882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3" t="20833" r="22108" b="13542"/>
          <a:stretch>
            <a:fillRect/>
          </a:stretch>
        </p:blipFill>
        <p:spPr bwMode="auto">
          <a:xfrm>
            <a:off x="1066800" y="914400"/>
            <a:ext cx="67056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>
            <a:extLst>
              <a:ext uri="{FF2B5EF4-FFF2-40B4-BE49-F238E27FC236}">
                <a16:creationId xmlns:a16="http://schemas.microsoft.com/office/drawing/2014/main" id="{F6D114F2-D164-4DAD-A631-52D186F051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83" t="17708" r="21523" b="12500"/>
          <a:stretch>
            <a:fillRect/>
          </a:stretch>
        </p:blipFill>
        <p:spPr bwMode="auto">
          <a:xfrm>
            <a:off x="990600" y="838200"/>
            <a:ext cx="69342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>
            <a:extLst>
              <a:ext uri="{FF2B5EF4-FFF2-40B4-BE49-F238E27FC236}">
                <a16:creationId xmlns:a16="http://schemas.microsoft.com/office/drawing/2014/main" id="{CF597943-895B-4E1E-9BF3-4448B3047A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83" t="17708" r="22108" b="12500"/>
          <a:stretch>
            <a:fillRect/>
          </a:stretch>
        </p:blipFill>
        <p:spPr bwMode="auto">
          <a:xfrm>
            <a:off x="914400" y="685800"/>
            <a:ext cx="68580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>
            <a:extLst>
              <a:ext uri="{FF2B5EF4-FFF2-40B4-BE49-F238E27FC236}">
                <a16:creationId xmlns:a16="http://schemas.microsoft.com/office/drawing/2014/main" id="{844F3EBB-CEF5-4575-B6B1-482E844ED8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97" t="17708" r="20937" b="13542"/>
          <a:stretch>
            <a:fillRect/>
          </a:stretch>
        </p:blipFill>
        <p:spPr bwMode="auto">
          <a:xfrm>
            <a:off x="914400" y="685800"/>
            <a:ext cx="70866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>
            <a:extLst>
              <a:ext uri="{FF2B5EF4-FFF2-40B4-BE49-F238E27FC236}">
                <a16:creationId xmlns:a16="http://schemas.microsoft.com/office/drawing/2014/main" id="{0C2108CC-45A5-4482-9278-B0B8FB4F3C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97" t="17708" r="21523" b="16667"/>
          <a:stretch>
            <a:fillRect/>
          </a:stretch>
        </p:blipFill>
        <p:spPr bwMode="auto">
          <a:xfrm>
            <a:off x="914400" y="1066800"/>
            <a:ext cx="70104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>
            <a:extLst>
              <a:ext uri="{FF2B5EF4-FFF2-40B4-BE49-F238E27FC236}">
                <a16:creationId xmlns:a16="http://schemas.microsoft.com/office/drawing/2014/main" id="{470BCF44-63A5-44A0-B3B9-67E4E85350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97" t="17708" r="21523" b="11458"/>
          <a:stretch>
            <a:fillRect/>
          </a:stretch>
        </p:blipFill>
        <p:spPr bwMode="auto">
          <a:xfrm>
            <a:off x="990600" y="762000"/>
            <a:ext cx="7010400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>
            <a:extLst>
              <a:ext uri="{FF2B5EF4-FFF2-40B4-BE49-F238E27FC236}">
                <a16:creationId xmlns:a16="http://schemas.microsoft.com/office/drawing/2014/main" id="{B76F19E2-A61D-4A33-BD89-CE8F6C00DF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97" t="17708" r="20937" b="14583"/>
          <a:stretch>
            <a:fillRect/>
          </a:stretch>
        </p:blipFill>
        <p:spPr bwMode="auto">
          <a:xfrm>
            <a:off x="1066800" y="762000"/>
            <a:ext cx="7086600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Google celebrates Earth Day with doodle, encourages people to plant trees -  The Economic Times Video | ET Now">
            <a:extLst>
              <a:ext uri="{FF2B5EF4-FFF2-40B4-BE49-F238E27FC236}">
                <a16:creationId xmlns:a16="http://schemas.microsoft.com/office/drawing/2014/main" id="{839E554F-CFF7-40E4-B3BD-C747B10E2E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143000"/>
            <a:ext cx="53340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TextBox 1">
            <a:extLst>
              <a:ext uri="{FF2B5EF4-FFF2-40B4-BE49-F238E27FC236}">
                <a16:creationId xmlns:a16="http://schemas.microsoft.com/office/drawing/2014/main" id="{A8B2E5D0-F276-44A3-B95A-0276362048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5334000"/>
            <a:ext cx="457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IN" altLang="en-US" b="1"/>
              <a:t>Save the Earth – Develop the Society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75</TotalTime>
  <Words>30</Words>
  <Application>Microsoft Office PowerPoint</Application>
  <PresentationFormat>On-screen Show (4:3)</PresentationFormat>
  <Paragraphs>6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Metro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Unknown User</cp:lastModifiedBy>
  <cp:revision>6</cp:revision>
  <dcterms:created xsi:type="dcterms:W3CDTF">2021-08-25T13:58:54Z</dcterms:created>
  <dcterms:modified xsi:type="dcterms:W3CDTF">2021-08-28T06:46:45Z</dcterms:modified>
</cp:coreProperties>
</file>